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128ca5d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128ca5d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128ca5d6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128ca5d6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128ca5d6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128ca5d6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5e9d84db1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5e9d84db1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49e801e2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49e801e2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45abf0bbb_3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45abf0bbb_3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45abf0bbb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45abf0bbb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5e9d84db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5e9d84db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5e9d84db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5e9d84db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49e801e2a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49e801e2a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128ca5d6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128ca5d6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128ca5d6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128ca5d6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128ca5d6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128ca5d6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128ca5d6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128ca5d6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gradFill>
          <a:gsLst>
            <a:gs pos="0">
              <a:srgbClr val="674EA7"/>
            </a:gs>
            <a:gs pos="13000">
              <a:srgbClr val="674EA7"/>
            </a:gs>
            <a:gs pos="13000">
              <a:srgbClr val="FFFFFF"/>
            </a:gs>
            <a:gs pos="100000">
              <a:srgbClr val="FFFFFF"/>
            </a:gs>
          </a:gsLst>
          <a:lin ang="135000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156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Python4Teens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i="1" lang="pt-BR" sz="2400">
                <a:latin typeface="Roboto"/>
                <a:ea typeface="Roboto"/>
                <a:cs typeface="Roboto"/>
                <a:sym typeface="Roboto"/>
              </a:rPr>
              <a:t>Python para jovens</a:t>
            </a:r>
            <a:r>
              <a:rPr lang="pt-BR" sz="2400"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Atividades CEDET 2019/1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B</a:t>
            </a:r>
            <a:r>
              <a:rPr lang="pt-BR"/>
              <a:t>ora exercitar!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400"/>
              <a:t>Agradecendo o leitor</a:t>
            </a:r>
            <a:endParaRPr i="1" sz="1400"/>
          </a:p>
        </p:txBody>
      </p:sp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715550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O</a:t>
            </a:r>
            <a:r>
              <a:rPr lang="pt-BR"/>
              <a:t>peradores matemáticos </a:t>
            </a:r>
            <a:r>
              <a:rPr lang="pt-BR">
                <a:solidFill>
                  <a:srgbClr val="674EA7"/>
                </a:solidFill>
              </a:rPr>
              <a:t>&lt;3</a:t>
            </a:r>
            <a:endParaRPr sz="2200">
              <a:solidFill>
                <a:srgbClr val="674EA7"/>
              </a:solidFill>
            </a:endParaRPr>
          </a:p>
        </p:txBody>
      </p:sp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6677" y="1202225"/>
            <a:ext cx="4870651" cy="365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O</a:t>
            </a:r>
            <a:r>
              <a:rPr lang="pt-BR"/>
              <a:t>peradores matemáticos </a:t>
            </a:r>
            <a:r>
              <a:rPr lang="pt-BR">
                <a:solidFill>
                  <a:srgbClr val="674EA7"/>
                </a:solidFill>
              </a:rPr>
              <a:t>&lt;3</a:t>
            </a:r>
            <a:endParaRPr sz="2200"/>
          </a:p>
        </p:txBody>
      </p:sp>
      <p:pic>
        <p:nvPicPr>
          <p:cNvPr id="121" name="Google Shape;12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7688" y="1202225"/>
            <a:ext cx="4848634" cy="36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M</a:t>
            </a:r>
            <a:r>
              <a:rPr lang="pt-BR"/>
              <a:t>omento de reflexão…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o que já aprendemos até aqui?</a:t>
            </a:r>
            <a:endParaRPr sz="2200"/>
          </a:p>
        </p:txBody>
      </p:sp>
      <p:pic>
        <p:nvPicPr>
          <p:cNvPr id="127" name="Google Shape;1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9325" y="1895300"/>
            <a:ext cx="2726150" cy="272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H</a:t>
            </a:r>
            <a:r>
              <a:rPr lang="pt-BR" sz="3600"/>
              <a:t>ora do desafio!</a:t>
            </a:r>
            <a:endParaRPr sz="3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400"/>
              <a:t>Uma calculadora para a pizzaria ComputerPizza</a:t>
            </a:r>
            <a:endParaRPr i="1"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  <p:pic>
        <p:nvPicPr>
          <p:cNvPr id="133" name="Google Shape;1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624" y="1615875"/>
            <a:ext cx="3924550" cy="317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N</a:t>
            </a:r>
            <a:r>
              <a:rPr lang="pt-BR"/>
              <a:t>ossos materiais!</a:t>
            </a:r>
            <a:endParaRPr/>
          </a:p>
        </p:txBody>
      </p:sp>
      <p:pic>
        <p:nvPicPr>
          <p:cNvPr id="139" name="Google Shape;1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125" y="1096827"/>
            <a:ext cx="2668900" cy="26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7"/>
          <p:cNvSpPr txBox="1"/>
          <p:nvPr/>
        </p:nvSpPr>
        <p:spPr>
          <a:xfrm>
            <a:off x="2271325" y="3684950"/>
            <a:ext cx="4126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/>
              <a:t>/GabrielMMelo/python4teens</a:t>
            </a:r>
            <a:endParaRPr i="1"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R</a:t>
            </a:r>
            <a:r>
              <a:rPr lang="pt-BR"/>
              <a:t>ecapitulando...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3059" y="1606275"/>
            <a:ext cx="4068924" cy="227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U</a:t>
            </a:r>
            <a:r>
              <a:rPr lang="pt-BR"/>
              <a:t>ma tartaruga e um lápis...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6700" y="1202225"/>
            <a:ext cx="4170605" cy="363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B</a:t>
            </a:r>
            <a:r>
              <a:rPr lang="pt-BR"/>
              <a:t>ibliotecas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733363"/>
            <a:ext cx="476250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V</a:t>
            </a:r>
            <a:r>
              <a:rPr lang="pt-BR"/>
              <a:t>ariáveis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400"/>
              <a:t>Guardando informações de forma organizada</a:t>
            </a:r>
            <a:endParaRPr i="1" sz="1400"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2358875" y="1236925"/>
            <a:ext cx="3464900" cy="346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A</a:t>
            </a:r>
            <a:r>
              <a:rPr lang="pt-BR"/>
              <a:t>lgumas regras...</a:t>
            </a:r>
            <a:endParaRPr sz="2200"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275" y="1660050"/>
            <a:ext cx="474345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#1 </a:t>
            </a:r>
            <a:r>
              <a:rPr lang="pt-BR" sz="2400"/>
              <a:t>Devem começar com uma letra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#1 </a:t>
            </a:r>
            <a:r>
              <a:rPr lang="pt-BR" sz="2400"/>
              <a:t>Devem começar com uma letra</a:t>
            </a:r>
            <a:endParaRPr sz="2400"/>
          </a:p>
        </p:txBody>
      </p:sp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1721900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#2 </a:t>
            </a:r>
            <a:r>
              <a:rPr lang="pt-BR" sz="2400"/>
              <a:t>O resto do nome pode ser </a:t>
            </a:r>
            <a:r>
              <a:rPr b="1" lang="pt-BR" sz="2400"/>
              <a:t>letra</a:t>
            </a:r>
            <a:r>
              <a:rPr lang="pt-BR" sz="2400"/>
              <a:t>, </a:t>
            </a:r>
            <a:r>
              <a:rPr b="1" lang="pt-BR" sz="2400"/>
              <a:t>número</a:t>
            </a:r>
            <a:r>
              <a:rPr lang="pt-BR" sz="2400"/>
              <a:t> ou </a:t>
            </a:r>
            <a:r>
              <a:rPr b="1" lang="pt-BR" sz="2400"/>
              <a:t>_</a:t>
            </a:r>
            <a:r>
              <a:rPr lang="pt-BR" sz="2400"/>
              <a:t> (</a:t>
            </a:r>
            <a:r>
              <a:rPr i="1" lang="pt-BR" sz="2400"/>
              <a:t>underscore</a:t>
            </a:r>
            <a:r>
              <a:rPr lang="pt-BR" sz="2400"/>
              <a:t>)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0000"/>
                </a:solidFill>
              </a:rPr>
              <a:t>ESPAÇOS NÃO SÃO PERMITIDOS!</a:t>
            </a:r>
            <a:endParaRPr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#1 </a:t>
            </a:r>
            <a:r>
              <a:rPr lang="pt-BR" sz="2400"/>
              <a:t>Devem começar com uma letra.</a:t>
            </a:r>
            <a:endParaRPr sz="2400"/>
          </a:p>
        </p:txBody>
      </p:sp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1721900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#2 </a:t>
            </a:r>
            <a:r>
              <a:rPr lang="pt-BR" sz="2400"/>
              <a:t>O resto do nome pode ser </a:t>
            </a:r>
            <a:r>
              <a:rPr b="1" lang="pt-BR" sz="2400"/>
              <a:t>letra</a:t>
            </a:r>
            <a:r>
              <a:rPr lang="pt-BR" sz="2400"/>
              <a:t>, </a:t>
            </a:r>
            <a:r>
              <a:rPr b="1" lang="pt-BR" sz="2400"/>
              <a:t>número</a:t>
            </a:r>
            <a:r>
              <a:rPr lang="pt-BR" sz="2400"/>
              <a:t> ou </a:t>
            </a:r>
            <a:r>
              <a:rPr b="1" lang="pt-BR" sz="2400"/>
              <a:t>_</a:t>
            </a:r>
            <a:r>
              <a:rPr lang="pt-BR" sz="2400"/>
              <a:t> (</a:t>
            </a:r>
            <a:r>
              <a:rPr i="1" lang="pt-BR" sz="2400"/>
              <a:t>underscore</a:t>
            </a:r>
            <a:r>
              <a:rPr lang="pt-BR" sz="2400"/>
              <a:t>).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0000"/>
                </a:solidFill>
              </a:rPr>
              <a:t>ESPAÇOS NÃO SÃO PERMITIDOS!</a:t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3609600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#3 </a:t>
            </a:r>
            <a:r>
              <a:rPr i="1" lang="pt-BR" sz="2400"/>
              <a:t>Case sensitive.</a:t>
            </a:r>
            <a:r>
              <a:rPr lang="pt-BR" sz="2400"/>
              <a:t> MAIÚSCULO e minúsculo </a:t>
            </a:r>
            <a:r>
              <a:rPr b="1" lang="pt-BR" sz="2400"/>
              <a:t>são diferentes.</a:t>
            </a:r>
            <a:endParaRPr b="1"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